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7600"/>
    <a:srgbClr val="3737FF"/>
    <a:srgbClr val="5B5BFF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1" autoAdjust="0"/>
  </p:normalViewPr>
  <p:slideViewPr>
    <p:cSldViewPr snapToGrid="0">
      <p:cViewPr varScale="1">
        <p:scale>
          <a:sx n="99" d="100"/>
          <a:sy n="9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6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model SL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1" y="863125"/>
            <a:ext cx="6521570" cy="1017433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n-GB" sz="1900" b="1" dirty="0"/>
              <a:t>1</a:t>
            </a:r>
            <a:r>
              <a:rPr lang="en-GB" sz="1900" dirty="0"/>
              <a:t>  Solids are made from very small particles. </a:t>
            </a:r>
          </a:p>
          <a:p>
            <a:pPr marL="273050" indent="-273050"/>
            <a:r>
              <a:rPr lang="en-GB" sz="1900" dirty="0"/>
              <a:t>	Imagine you could see the particles in this block of lead. </a:t>
            </a:r>
          </a:p>
          <a:p>
            <a:pPr marL="273050" indent="-273050"/>
            <a:r>
              <a:rPr lang="en-GB" sz="1900" dirty="0"/>
              <a:t>	Which diagram best matches what you would see</a:t>
            </a:r>
            <a:r>
              <a:rPr lang="en-GB" dirty="0"/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0375" y="2195927"/>
            <a:ext cx="5760000" cy="36000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730376" y="3506185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A  </a:t>
            </a:r>
            <a:r>
              <a:rPr lang="en-GB" sz="1800" dirty="0" smtClean="0"/>
              <a:t>Particles </a:t>
            </a:r>
            <a:r>
              <a:rPr lang="en-GB" sz="1800" dirty="0"/>
              <a:t>not moving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64427" y="3506185"/>
            <a:ext cx="3090720" cy="388355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</a:rPr>
              <a:t>B </a:t>
            </a:r>
            <a:r>
              <a:rPr lang="en-GB" sz="1900" dirty="0"/>
              <a:t>Particles shaking on the spot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64427" y="5544773"/>
            <a:ext cx="2581761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D  </a:t>
            </a:r>
            <a:r>
              <a:rPr lang="en-GB" sz="1800" dirty="0"/>
              <a:t>Particles not </a:t>
            </a:r>
            <a:r>
              <a:rPr lang="en-GB" sz="1800" dirty="0" smtClean="0"/>
              <a:t>moving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730376" y="5544773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C  </a:t>
            </a:r>
            <a:r>
              <a:rPr lang="en-GB" sz="1800" dirty="0"/>
              <a:t>Particle moving </a:t>
            </a:r>
            <a:r>
              <a:rPr lang="en-GB" sz="1800" dirty="0" smtClean="0"/>
              <a:t>freely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Picture 18" descr="PowerPoint Slide Show - [Substances and States.ppt [Compatibility Mode]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t="6068" r="21536"/>
          <a:stretch/>
        </p:blipFill>
        <p:spPr bwMode="auto">
          <a:xfrm>
            <a:off x="7125194" y="875218"/>
            <a:ext cx="1448789" cy="14309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109E5A-2E80-45E5-97B6-33ABBF696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55" y="2077569"/>
            <a:ext cx="1352144" cy="147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F67D05-6A9C-4FB0-883F-D7E423506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23" y="2079344"/>
            <a:ext cx="1359861" cy="147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218FF9-4EFE-4056-BCCC-CF8B7BC00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69" y="4069332"/>
            <a:ext cx="1352144" cy="147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311CDF-E4D4-4A14-A233-FA1E086BF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91" y="4069332"/>
            <a:ext cx="1359861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Particle model SL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1" y="863125"/>
            <a:ext cx="6331788" cy="1067275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n-GB" b="1" dirty="0" smtClean="0"/>
              <a:t>2</a:t>
            </a:r>
            <a:r>
              <a:rPr lang="en-GB" dirty="0" smtClean="0"/>
              <a:t> Imagine </a:t>
            </a:r>
            <a:r>
              <a:rPr lang="en-GB" dirty="0"/>
              <a:t>you could see the particles in this beaker of water. </a:t>
            </a:r>
          </a:p>
          <a:p>
            <a:pPr marL="273050" indent="-273050"/>
            <a:r>
              <a:rPr lang="en-GB" dirty="0"/>
              <a:t>	Which diagram best matches what you would see?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0375" y="2195927"/>
            <a:ext cx="5760000" cy="36000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730376" y="3506185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A  </a:t>
            </a:r>
            <a:r>
              <a:rPr lang="en-GB" sz="1800" dirty="0"/>
              <a:t>Particles not </a:t>
            </a:r>
            <a:r>
              <a:rPr lang="en-GB" sz="1800" dirty="0" smtClean="0"/>
              <a:t>moving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64427" y="3506185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B  </a:t>
            </a:r>
            <a:r>
              <a:rPr lang="en-GB" sz="1800" dirty="0"/>
              <a:t>Particles not </a:t>
            </a:r>
            <a:r>
              <a:rPr lang="en-GB" sz="1800" dirty="0" smtClean="0"/>
              <a:t>moving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61505" y="5581951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D  </a:t>
            </a:r>
            <a:r>
              <a:rPr lang="en-GB" sz="1800" dirty="0"/>
              <a:t>Particle moving </a:t>
            </a:r>
            <a:r>
              <a:rPr lang="en-GB" sz="1800" dirty="0" smtClean="0"/>
              <a:t>freely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730375" y="5581951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C  </a:t>
            </a:r>
            <a:r>
              <a:rPr lang="en-GB" sz="1800" dirty="0"/>
              <a:t>Particle moving </a:t>
            </a:r>
            <a:r>
              <a:rPr lang="en-GB" sz="1800" dirty="0" smtClean="0"/>
              <a:t>freely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3748B8D-29C0-4A03-8B12-2DD75992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45" y="860317"/>
            <a:ext cx="1836836" cy="195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7A7620-31B0-436C-BD7D-743ACA08A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87" y="4101641"/>
            <a:ext cx="1353599" cy="14889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053891-8DDE-446B-A2D8-2E2838C2925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86" y="2082308"/>
            <a:ext cx="1353600" cy="147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BCCBC6-8306-495E-A89E-66F88FF5F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04" y="2084578"/>
            <a:ext cx="1310562" cy="147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7D92F8-B69E-4FEC-B0D2-B2E05C2DE39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04" y="4101641"/>
            <a:ext cx="1296000" cy="147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3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Particle model SL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02386" y="863125"/>
            <a:ext cx="5717244" cy="259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n-GB" b="1" dirty="0"/>
              <a:t>3</a:t>
            </a:r>
            <a:r>
              <a:rPr lang="en-GB" dirty="0"/>
              <a:t> </a:t>
            </a:r>
            <a:r>
              <a:rPr lang="en-GB" dirty="0" smtClean="0"/>
              <a:t>Here </a:t>
            </a:r>
            <a:r>
              <a:rPr lang="en-GB" dirty="0"/>
              <a:t>is a block of copper at room temperature.</a:t>
            </a:r>
          </a:p>
          <a:p>
            <a:pPr marL="273050" indent="-273050"/>
            <a:r>
              <a:rPr lang="en-GB" dirty="0"/>
              <a:t>	Which statement best describes it?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2385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6594" y="3574076"/>
            <a:ext cx="7728009" cy="54014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It is made of particles which are hard – like tiny bits of solid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955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596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There are particles in rows surrounded by solid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copper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385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3026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It is made of particles which are not like bits of solid copper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955" y="563251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6595" y="5631352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It does not have any particles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Picture 3" descr="PowerPoint Slide Show - [Substances and States.ppt [Compatibility Mode]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6" t="19875" r="33588" b="15997"/>
          <a:stretch/>
        </p:blipFill>
        <p:spPr bwMode="auto">
          <a:xfrm>
            <a:off x="6119630" y="875910"/>
            <a:ext cx="2169345" cy="23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Particle model SL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5633049" cy="24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n-GB" b="1" dirty="0"/>
              <a:t>4</a:t>
            </a:r>
            <a:r>
              <a:rPr lang="en-GB" dirty="0"/>
              <a:t> 	Here is some water at room temperature.</a:t>
            </a:r>
          </a:p>
          <a:p>
            <a:pPr marL="273050" indent="-273050"/>
            <a:r>
              <a:rPr lang="en-GB" dirty="0"/>
              <a:t>	Which statement best describes it?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2385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841" y="3657081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made of particles which are not like bits of liquid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955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596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does not have any 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385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3026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particles dotted about surrounded by liquid water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955" y="563251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endParaRPr lang="en-GB" dirty="0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6596" y="563018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made of particles which are runny, like drops of liquid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73" y="863126"/>
            <a:ext cx="2114258" cy="22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BEST_PPt_First slide ready.pptx" id="{381E4D17-69CB-42C3-85C1-2E8F8736608A}" vid="{03D53ADA-BC75-4EEB-AF83-964927EF2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.BEST_PPt_First slide ready</Template>
  <TotalTime>15</TotalTime>
  <Words>170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Peter Fairhurst</cp:lastModifiedBy>
  <cp:revision>5</cp:revision>
  <dcterms:created xsi:type="dcterms:W3CDTF">2018-11-06T16:01:21Z</dcterms:created>
  <dcterms:modified xsi:type="dcterms:W3CDTF">2018-12-05T10:45:17Z</dcterms:modified>
</cp:coreProperties>
</file>